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471-C1CC-44CA-87E6-51B24E230476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Chapter 7 – Sampling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lvl="0" algn="l"/>
            <a:r>
              <a:rPr lang="en-US" sz="3600" dirty="0"/>
              <a:t>As sample size decreases, the sampling distribution of the sample mean becomes more normal regardless of the type of distribution being sampled from.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lvl="0" algn="l"/>
            <a:r>
              <a:rPr lang="en-US" sz="3600" dirty="0"/>
              <a:t>The population mean is used to estimate the sample mean.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9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Sampling error does not depend on sample size.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7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458200" cy="3581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As sample size increases the variability (standard deviation) of the sampling distribution of the sample mean decreases.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dirty="0" smtClean="0"/>
                  <a:t>For samples of size n, the mean of the sampling distribution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 equals the mean of the variable under consideration.  In symbols: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3600" dirty="0" smtClean="0"/>
                  <a:t> =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sz="3600" dirty="0" smtClean="0"/>
                  <a:t>.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  <a:blipFill rotWithShape="1">
                <a:blip r:embed="rId2"/>
                <a:stretch>
                  <a:fillRect l="-1801" t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7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dirty="0" smtClean="0"/>
                  <a:t>For samples of size n, the standard deviation of the sampling distribution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 equals the standard deviation of the variable under consideration divided by the square root of the sample size.  In symbols: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n-US" sz="36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600" dirty="0" smtClean="0"/>
                  <a:t>.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  <a:blipFill rotWithShape="1">
                <a:blip r:embed="rId2"/>
                <a:stretch>
                  <a:fillRect l="-1801" t="-17687" r="-2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8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81000" y="457200"/>
                <a:ext cx="8458200" cy="4572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dirty="0" smtClean="0"/>
                  <a:t>For a relatively large sample size (usually 30 or more), the variable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 is approximately normally distributed, regardless of the distribution of the variable under consideration.  The approximation becomes better with increasing sample size.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81000" y="457200"/>
                <a:ext cx="8458200" cy="4572000"/>
              </a:xfrm>
              <a:blipFill rotWithShape="1">
                <a:blip r:embed="rId2"/>
                <a:stretch>
                  <a:fillRect l="-1875" t="-667" r="-1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1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209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7 – Sampling Distributions</vt:lpstr>
      <vt:lpstr>As sample size decreases, the sampling distribution of the sample mean becomes more normal regardless of the type of distribution being sampled from. </vt:lpstr>
      <vt:lpstr>The population mean is used to estimate the sample mean.   </vt:lpstr>
      <vt:lpstr>Sampling error does not depend on sample size.    </vt:lpstr>
      <vt:lpstr>As sample size increases the variability (standard deviation) of the sampling distribution of the sample mean decreases.    </vt:lpstr>
      <vt:lpstr>For samples of size n, the mean of the sampling distribution of x ̅ equals the mean of the variable under consideration.  In symbols: μ_x ̅  =μ.    </vt:lpstr>
      <vt:lpstr>For samples of size n, the standard deviation of the sampling distribution of x ̅ equals the standard deviation of the variable under consideration divided by the square root of the sample size.  In symbols: σ_x ̅ =σ/√n.    </vt:lpstr>
      <vt:lpstr>For a relatively large sample size (usually 30 or more), the variable x ̅ is approximately normally distributed, regardless of the distribution of the variable under consideration.  The approximation becomes better with increasing sample size.    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173</cp:revision>
  <dcterms:created xsi:type="dcterms:W3CDTF">2012-01-10T14:52:13Z</dcterms:created>
  <dcterms:modified xsi:type="dcterms:W3CDTF">2012-03-02T18:42:03Z</dcterms:modified>
</cp:coreProperties>
</file>