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9" r:id="rId4"/>
    <p:sldId id="284" r:id="rId5"/>
    <p:sldId id="287" r:id="rId6"/>
    <p:sldId id="292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E105D-E052-4B43-9911-B39BABFFFC27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EDF50-FAAF-4546-9D9B-6883EB8DB0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CA7127-98A5-4407-97F4-18BEBAC12DF1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9AD90-8B0D-47F4-8577-28F79EF171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26203-DE5C-44E4-BA6A-98BC24BBA389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B538FA-1285-49EA-B132-0C9E590FC9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4B392-AF99-4098-A388-4727982B9FF0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AA51A-3C9B-41D5-9878-195AAA080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1DF58-B877-452C-9351-88267E1C2D37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31649-B2C6-408F-B2F1-CAB0D639A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747BB-6496-4CA3-B901-54933A4A3D83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66B51-F3B6-44BC-BF9D-DF9892094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BCA17-ED66-45EA-A2B5-EAF019F4470A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312544-BF3D-4B16-9566-CAB58F6F8C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BDA1-4687-4538-AF02-78F8416D1D8B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A290-15AA-4485-A6FC-64DC1BCE5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DE63-6B8D-44DB-B652-9300BB98D479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4F19A-10D0-4C26-AE4A-CE97DD1350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591EC98-234C-43B6-BB54-7B01ED38F90B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C3E16-2C30-4A0D-99A5-60578D2F0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9E1D4-39C4-497C-9E4B-5E15C2F9C815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CE2D5-E35F-4423-BD91-28CD33EC17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1FA19-76A9-4C4E-84EC-D991E70C46E7}" type="datetimeFigureOut">
              <a:rPr lang="en-US" smtClean="0"/>
              <a:pPr>
                <a:defRPr/>
              </a:pPr>
              <a:t>1/16/2013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8E6D-DE27-4379-8AF1-9F3FE88174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webb@bemidjistate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m.org/standards/content.aspx?id=26846" TargetMode="External"/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tm.org/standards/content.aspx?id=2681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an_Hiele_mod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K-5 Geometry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848600" cy="164619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Derek Webb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Bemidji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dwebb@bemidjistate.edu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Faculty.bemidjistate.edu/</a:t>
            </a:r>
            <a:r>
              <a:rPr lang="en-US" dirty="0" err="1" smtClean="0"/>
              <a:t>dwebb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Grades you teach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Examination of Standards</a:t>
            </a:r>
          </a:p>
          <a:p>
            <a:pPr lvl="1"/>
            <a:r>
              <a:rPr lang="en-US" dirty="0" smtClean="0"/>
              <a:t>NCTM</a:t>
            </a:r>
          </a:p>
          <a:p>
            <a:pPr lvl="1"/>
            <a:r>
              <a:rPr lang="en-US" dirty="0" smtClean="0"/>
              <a:t>MN</a:t>
            </a:r>
          </a:p>
          <a:p>
            <a:pPr lvl="1"/>
            <a:r>
              <a:rPr lang="en-US" dirty="0" smtClean="0"/>
              <a:t>Common Core</a:t>
            </a:r>
          </a:p>
          <a:p>
            <a:r>
              <a:rPr lang="en-US" dirty="0" smtClean="0"/>
              <a:t>Van </a:t>
            </a:r>
            <a:r>
              <a:rPr lang="en-US" dirty="0" err="1" smtClean="0"/>
              <a:t>Hiele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Attributes Activity</a:t>
            </a:r>
            <a:endParaRPr lang="en-US" dirty="0"/>
          </a:p>
          <a:p>
            <a:r>
              <a:rPr lang="en-US" dirty="0" smtClean="0"/>
              <a:t>Mira Activity</a:t>
            </a:r>
            <a:endParaRPr lang="en-US" dirty="0"/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7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752600"/>
            <a:ext cx="329677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Geometry K-2</a:t>
            </a:r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www.nctm.org/standards/content.aspx?id=26846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Geometry 3-5</a:t>
            </a:r>
          </a:p>
          <a:p>
            <a:pPr marL="109728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www.nctm.org/standards/content.aspx?id=26814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5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Geometry standards are combined with measurement standards.</a:t>
            </a:r>
          </a:p>
        </p:txBody>
      </p:sp>
    </p:spTree>
    <p:extLst>
      <p:ext uri="{BB962C8B-B14F-4D97-AF65-F5344CB8AC3E}">
        <p14:creationId xmlns:p14="http://schemas.microsoft.com/office/powerpoint/2010/main" val="20532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NCTM vs. MN Standards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NCTM Standards are broad, encourage multiple solutions, and focus on concepts.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MN Standards are more specific, focus on “correct answers” and formulas as grade level increases.</a:t>
            </a:r>
          </a:p>
        </p:txBody>
      </p:sp>
    </p:spTree>
    <p:extLst>
      <p:ext uri="{BB962C8B-B14F-4D97-AF65-F5344CB8AC3E}">
        <p14:creationId xmlns:p14="http://schemas.microsoft.com/office/powerpoint/2010/main" val="11384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Common Core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Which states have adopted Common Core?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NCTM endorses Common Core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Common Core more similar to NCTM than to MN standards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MN likely to adopt Common Core in future</a:t>
            </a:r>
          </a:p>
        </p:txBody>
      </p:sp>
    </p:spTree>
    <p:extLst>
      <p:ext uri="{BB962C8B-B14F-4D97-AF65-F5344CB8AC3E}">
        <p14:creationId xmlns:p14="http://schemas.microsoft.com/office/powerpoint/2010/main" val="10732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Van </a:t>
            </a:r>
            <a:r>
              <a:rPr lang="en-US" dirty="0" err="1" smtClean="0">
                <a:hlinkClick r:id="rId2"/>
              </a:rPr>
              <a:t>Hiele</a:t>
            </a:r>
            <a:r>
              <a:rPr lang="en-US" dirty="0" smtClean="0">
                <a:hlinkClick r:id="rId2"/>
              </a:rPr>
              <a:t> Model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Most widely accepted model of how students learn geometry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Five levels</a:t>
            </a:r>
          </a:p>
          <a:p>
            <a:pPr marL="109728" indent="0">
              <a:buNone/>
            </a:pPr>
            <a:r>
              <a:rPr lang="en-US" dirty="0" smtClean="0"/>
              <a:t>Level 0 – Visualization</a:t>
            </a:r>
          </a:p>
          <a:p>
            <a:pPr marL="109728" indent="0">
              <a:buNone/>
            </a:pPr>
            <a:r>
              <a:rPr lang="en-US" dirty="0" smtClean="0"/>
              <a:t>Level 1 – Analysis</a:t>
            </a:r>
          </a:p>
          <a:p>
            <a:pPr marL="109728" indent="0">
              <a:buNone/>
            </a:pPr>
            <a:r>
              <a:rPr lang="en-US" dirty="0" smtClean="0"/>
              <a:t>Level 2 – Abstraction</a:t>
            </a:r>
          </a:p>
          <a:p>
            <a:pPr marL="109728" indent="0">
              <a:buNone/>
            </a:pPr>
            <a:r>
              <a:rPr lang="en-US" dirty="0" smtClean="0"/>
              <a:t>Level 3 – Deduction</a:t>
            </a:r>
          </a:p>
          <a:p>
            <a:pPr marL="109728" indent="0">
              <a:buNone/>
            </a:pPr>
            <a:r>
              <a:rPr lang="en-US" dirty="0" smtClean="0"/>
              <a:t>Level 4 – Rigor</a:t>
            </a:r>
          </a:p>
        </p:txBody>
      </p:sp>
    </p:spTree>
    <p:extLst>
      <p:ext uri="{BB962C8B-B14F-4D97-AF65-F5344CB8AC3E}">
        <p14:creationId xmlns:p14="http://schemas.microsoft.com/office/powerpoint/2010/main" val="14081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653</TotalTime>
  <Words>172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K-5 Geometry </vt:lpstr>
      <vt:lpstr>Introductions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What? A Math Class That is Not All Lecture?</dc:title>
  <dc:creator>heidi</dc:creator>
  <cp:lastModifiedBy>Administrator</cp:lastModifiedBy>
  <cp:revision>73</cp:revision>
  <dcterms:created xsi:type="dcterms:W3CDTF">2011-04-28T01:47:37Z</dcterms:created>
  <dcterms:modified xsi:type="dcterms:W3CDTF">2013-01-16T19:36:49Z</dcterms:modified>
</cp:coreProperties>
</file>