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sldIdLst>
    <p:sldId id="256" r:id="rId2"/>
    <p:sldId id="278" r:id="rId3"/>
    <p:sldId id="279" r:id="rId4"/>
    <p:sldId id="280" r:id="rId5"/>
    <p:sldId id="281" r:id="rId6"/>
    <p:sldId id="28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User" initials="W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748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AC318-F036-4A2E-A4AA-EF5184BCAA78}" type="datetimeFigureOut">
              <a:rPr lang="en-US" smtClean="0"/>
              <a:t>3/28/2012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92DC6D-B368-401B-9D8D-95A45EFBA3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718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1AE105D-E052-4B43-9911-B39BABFFFC27}" type="datetimeFigureOut">
              <a:rPr lang="en-US" smtClean="0"/>
              <a:pPr>
                <a:defRPr/>
              </a:pPr>
              <a:t>3/28/2012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89EDF50-FAAF-4546-9D9B-6883EB8DB09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1CA7127-98A5-4407-97F4-18BEBAC12DF1}" type="datetimeFigureOut">
              <a:rPr lang="en-US" smtClean="0"/>
              <a:pPr>
                <a:defRPr/>
              </a:pPr>
              <a:t>3/28/2012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3F9AD90-8B0D-47F4-8577-28F79EF171C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DD26203-DE5C-44E4-BA6A-98BC24BBA389}" type="datetimeFigureOut">
              <a:rPr lang="en-US" smtClean="0"/>
              <a:pPr>
                <a:defRPr/>
              </a:pPr>
              <a:t>3/28/2012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6B538FA-1285-49EA-B132-0C9E590FC9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EA4B392-AF99-4098-A388-4727982B9FF0}" type="datetimeFigureOut">
              <a:rPr lang="en-US" smtClean="0"/>
              <a:pPr>
                <a:defRPr/>
              </a:pPr>
              <a:t>3/28/2012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CAA51A-3C9B-41D5-9878-195AAA08080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911DF58-B877-452C-9351-88267E1C2D37}" type="datetimeFigureOut">
              <a:rPr lang="en-US" smtClean="0"/>
              <a:pPr>
                <a:defRPr/>
              </a:pPr>
              <a:t>3/28/2012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7C31649-B2C6-408F-B2F1-CAB0D639AFE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3747BB-6496-4CA3-B901-54933A4A3D83}" type="datetimeFigureOut">
              <a:rPr lang="en-US" smtClean="0"/>
              <a:pPr>
                <a:defRPr/>
              </a:pPr>
              <a:t>3/28/2012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C666B51-F3B6-44BC-BF9D-DF989209415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4BCA17-ED66-45EA-A2B5-EAF019F4470A}" type="datetimeFigureOut">
              <a:rPr lang="en-US" smtClean="0"/>
              <a:pPr>
                <a:defRPr/>
              </a:pPr>
              <a:t>3/28/2012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C312544-BF3D-4B16-9566-CAB58F6F8C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85EBDA1-4687-4538-AF02-78F8416D1D8B}" type="datetimeFigureOut">
              <a:rPr lang="en-US" smtClean="0"/>
              <a:pPr>
                <a:defRPr/>
              </a:pPr>
              <a:t>3/28/2012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6FA290-15AA-4485-A6FC-64DC1BCE5C6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C6ADE63-6B8D-44DB-B652-9300BB98D479}" type="datetimeFigureOut">
              <a:rPr lang="en-US" smtClean="0"/>
              <a:pPr>
                <a:defRPr/>
              </a:pPr>
              <a:t>3/28/2012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404F19A-10D0-4C26-AE4A-CE97DD13508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7591EC98-234C-43B6-BB54-7B01ED38F90B}" type="datetimeFigureOut">
              <a:rPr lang="en-US" smtClean="0"/>
              <a:pPr>
                <a:defRPr/>
              </a:pPr>
              <a:t>3/28/2012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51C3E16-2C30-4A0D-99A5-60578D2F0E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4A9E1D4-39C4-497C-9E4B-5E15C2F9C815}" type="datetimeFigureOut">
              <a:rPr lang="en-US" smtClean="0"/>
              <a:pPr>
                <a:defRPr/>
              </a:pPr>
              <a:t>3/28/2012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2FCE2D5-E35F-4423-BD91-28CD33EC175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0E1FA19-76A9-4C4E-84EC-D991E70C46E7}" type="datetimeFigureOut">
              <a:rPr lang="en-US" smtClean="0"/>
              <a:pPr>
                <a:defRPr/>
              </a:pPr>
              <a:t>3/28/2012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B8228E6D-DE27-4379-8AF1-9F3FE881747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webb@bemidjistate.ed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nlvm.usu.ed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odor.org/interactivate/activities/" TargetMode="External"/><Relationship Id="rId2" Type="http://schemas.openxmlformats.org/officeDocument/2006/relationships/hyperlink" Target="http://www.shodor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lluminations.nctm.org/LessonDetail.aspx?ID=L642" TargetMode="External"/><Relationship Id="rId2" Type="http://schemas.openxmlformats.org/officeDocument/2006/relationships/hyperlink" Target="http://illuminations.nctm.org/ActivitySearch.asp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7772400" cy="1829761"/>
          </a:xfrm>
        </p:spPr>
        <p:txBody>
          <a:bodyPr>
            <a:normAutofit/>
          </a:bodyPr>
          <a:lstStyle/>
          <a:p>
            <a:r>
              <a:rPr lang="en-US" dirty="0" smtClean="0"/>
              <a:t>K-3 Algebra Readiness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24200"/>
            <a:ext cx="7848600" cy="164619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Dr. Derek Webb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Bemidji State University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hlinkClick r:id="rId2"/>
              </a:rPr>
              <a:t>dwebb@bemidjistate.edu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Faculty.bemidjistate.edu/</a:t>
            </a:r>
            <a:r>
              <a:rPr lang="en-US" dirty="0" err="1" smtClean="0"/>
              <a:t>dwebb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305800" cy="426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Excellent resource: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>
                <a:hlinkClick r:id="rId2"/>
              </a:rPr>
              <a:t>http://nlvm.usu.edu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 marL="109728" indent="0">
              <a:buNone/>
            </a:pPr>
            <a:r>
              <a:rPr lang="en-US" dirty="0" smtClean="0"/>
              <a:t>Note that this website may not work on certain platforms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630362"/>
          </a:xfrm>
        </p:spPr>
        <p:txBody>
          <a:bodyPr>
            <a:normAutofit/>
          </a:bodyPr>
          <a:lstStyle/>
          <a:p>
            <a:r>
              <a:rPr lang="en-US" sz="5400" dirty="0" smtClean="0"/>
              <a:t>Activities on the Web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305800" cy="426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Lots of choices</a:t>
            </a:r>
          </a:p>
          <a:p>
            <a:pPr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Color Patterns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64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305800" cy="426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Pattern Blocks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Can play the game: “Can you figure out my pattern?”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630362"/>
          </a:xfrm>
        </p:spPr>
        <p:txBody>
          <a:bodyPr>
            <a:normAutofit/>
          </a:bodyPr>
          <a:lstStyle/>
          <a:p>
            <a:r>
              <a:rPr lang="en-US" sz="5400" dirty="0" smtClean="0"/>
              <a:t>Patterns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63585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305800" cy="426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Many applet activities here: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2"/>
              </a:rPr>
              <a:t>Shodor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In particular, go </a:t>
            </a:r>
            <a:r>
              <a:rPr lang="en-US" dirty="0" smtClean="0">
                <a:hlinkClick r:id="rId3"/>
              </a:rPr>
              <a:t>here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630362"/>
          </a:xfrm>
        </p:spPr>
        <p:txBody>
          <a:bodyPr>
            <a:normAutofit/>
          </a:bodyPr>
          <a:lstStyle/>
          <a:p>
            <a:r>
              <a:rPr lang="en-US" sz="5400" dirty="0" smtClean="0"/>
              <a:t>Other Websites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69710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305800" cy="42672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>NCTM Illuminations Site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Excellent </a:t>
            </a:r>
            <a:r>
              <a:rPr lang="en-US" dirty="0" smtClean="0">
                <a:hlinkClick r:id="rId3"/>
              </a:rPr>
              <a:t>equality</a:t>
            </a:r>
            <a:r>
              <a:rPr lang="en-US" dirty="0" smtClean="0"/>
              <a:t> activity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630362"/>
          </a:xfrm>
        </p:spPr>
        <p:txBody>
          <a:bodyPr>
            <a:normAutofit/>
          </a:bodyPr>
          <a:lstStyle/>
          <a:p>
            <a:r>
              <a:rPr lang="en-US" sz="5400" dirty="0" smtClean="0"/>
              <a:t>Other Websites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74561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808</TotalTime>
  <Words>73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Concourse</vt:lpstr>
      <vt:lpstr>K-3 Algebra Readiness </vt:lpstr>
      <vt:lpstr>Activities on the Web</vt:lpstr>
      <vt:lpstr>PowerPoint Presentation</vt:lpstr>
      <vt:lpstr>Patterns</vt:lpstr>
      <vt:lpstr>Other Websites</vt:lpstr>
      <vt:lpstr>Other Websites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What? A Math Class That is Not All Lecture?</dc:title>
  <dc:creator>heidi</dc:creator>
  <cp:lastModifiedBy>Windows User</cp:lastModifiedBy>
  <cp:revision>88</cp:revision>
  <dcterms:created xsi:type="dcterms:W3CDTF">2011-04-28T01:47:37Z</dcterms:created>
  <dcterms:modified xsi:type="dcterms:W3CDTF">2012-03-28T23:36:08Z</dcterms:modified>
</cp:coreProperties>
</file>